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6" r:id="rId2"/>
    <p:sldId id="337" r:id="rId3"/>
    <p:sldId id="338" r:id="rId4"/>
    <p:sldId id="339" r:id="rId5"/>
    <p:sldId id="340" r:id="rId6"/>
    <p:sldId id="341" r:id="rId7"/>
    <p:sldId id="342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79" r:id="rId17"/>
    <p:sldId id="311" r:id="rId18"/>
    <p:sldId id="310" r:id="rId19"/>
    <p:sldId id="306" r:id="rId20"/>
    <p:sldId id="309" r:id="rId21"/>
    <p:sldId id="308" r:id="rId22"/>
    <p:sldId id="307" r:id="rId23"/>
    <p:sldId id="275" r:id="rId24"/>
    <p:sldId id="276" r:id="rId25"/>
    <p:sldId id="268" r:id="rId26"/>
    <p:sldId id="305" r:id="rId27"/>
    <p:sldId id="267" r:id="rId28"/>
    <p:sldId id="302" r:id="rId29"/>
    <p:sldId id="304" r:id="rId30"/>
    <p:sldId id="303" r:id="rId31"/>
    <p:sldId id="332" r:id="rId32"/>
    <p:sldId id="333" r:id="rId33"/>
    <p:sldId id="334" r:id="rId34"/>
    <p:sldId id="343" r:id="rId35"/>
    <p:sldId id="344" r:id="rId36"/>
    <p:sldId id="345" r:id="rId37"/>
    <p:sldId id="346" r:id="rId38"/>
    <p:sldId id="347" r:id="rId39"/>
    <p:sldId id="348" r:id="rId40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7EB60A-E794-4E08-97B9-8F25A9CD69B3}" v="141" dt="2022-08-04T12:09:36.810"/>
    <p1510:client id="{5AA1389D-8A56-41AB-9755-BCC1E73C7078}" v="140" dt="2022-08-04T12:13:04.761"/>
    <p1510:client id="{A25E8B57-691D-42C8-8D9C-61E48F5CB9CC}" v="2205" dt="2022-08-04T11:53:59.096"/>
    <p1510:client id="{BE880D2F-2517-4176-8164-AACDB121E755}" v="2" dt="2022-08-04T12:03:11.4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9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3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2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6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1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7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35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62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34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to/ 30dd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1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6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6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72D2F-4F29-47F1-B0A3-1DB71A7221F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1D743-1BC2-47DD-AE6B-4999A6776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6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86908" y="-4276"/>
            <a:ext cx="46907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e-IN" sz="2800" b="1" dirty="0">
                <a:latin typeface="Bookman Old Style" panose="02050604050505020204" pitchFamily="18" charset="0"/>
              </a:rPr>
              <a:t>తిరువాయ్మొ</a:t>
            </a:r>
            <a:r>
              <a:rPr lang="ta-IN" sz="2800" b="1" dirty="0">
                <a:latin typeface="Bookman Old Style" panose="02050604050505020204" pitchFamily="18" charset="0"/>
              </a:rPr>
              <a:t>ழி</a:t>
            </a:r>
            <a:r>
              <a:rPr lang="en-IN" sz="2800" b="1" dirty="0">
                <a:latin typeface="Bookman Old Style" panose="02050604050505020204" pitchFamily="18" charset="0"/>
              </a:rPr>
              <a:t> - 4</a:t>
            </a:r>
            <a:r>
              <a:rPr lang="te-IN" sz="2800" b="1" dirty="0">
                <a:latin typeface="Bookman Old Style" panose="02050604050505020204" pitchFamily="18" charset="0"/>
              </a:rPr>
              <a:t>వ పత్తు</a:t>
            </a:r>
            <a:r>
              <a:rPr lang="en-IN" sz="2800" b="1" dirty="0">
                <a:latin typeface="Bookman Old Style" panose="02050604050505020204" pitchFamily="18" charset="0"/>
              </a:rPr>
              <a:t> </a:t>
            </a:r>
            <a:r>
              <a:rPr lang="te-IN" sz="2800" b="1" dirty="0">
                <a:latin typeface="Bookman Old Style" panose="02050604050505020204" pitchFamily="18" charset="0"/>
              </a:rPr>
              <a:t>పరీక్ష</a:t>
            </a:r>
            <a:endParaRPr lang="en-US" sz="2800" b="1" dirty="0">
              <a:latin typeface="Bookman Old Style" panose="020506040505050202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050749" y="497673"/>
            <a:ext cx="77864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-9047" y="503286"/>
            <a:ext cx="9906000" cy="552510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1)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శంఖనాదం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ధనుష్టంకారం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కావాలని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కోరుకున్నది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ఎవరు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Baskerville Old Face" panose="02020602080505020303" pitchFamily="18" charset="0"/>
              </a:rPr>
              <a:t>      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సీతా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పిరాట్టి</a:t>
            </a:r>
            <a:r>
              <a:rPr lang="en-IN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           </a:t>
            </a:r>
            <a:r>
              <a:rPr lang="en-IN" dirty="0">
                <a:latin typeface="Baskerville Old Face" panose="02020602080505020303" pitchFamily="18" charset="0"/>
                <a:cs typeface="Times New Roman"/>
              </a:rPr>
              <a:t>                        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రుక్మిణి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పిరాట్టి</a:t>
            </a:r>
            <a:endParaRPr lang="en-US" dirty="0">
              <a:latin typeface="Baskerville Old Face" panose="02020602080505020303" pitchFamily="18" charset="0"/>
              <a:cs typeface="Times New Roman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గోదమ్మ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                       	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r>
              <a:rPr lang="en-US" dirty="0">
                <a:latin typeface="Baskerville Old Face" panose="02020602080505020303" pitchFamily="18" charset="0"/>
              </a:rPr>
              <a:t>               </a:t>
            </a: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2)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బ్రహ్మకపాలం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గురించి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తెలిపే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పాశురమేది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     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తి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.(4-10-4)</a:t>
            </a:r>
            <a:r>
              <a:rPr lang="en-US" dirty="0">
                <a:latin typeface="Baskerville Old Face" panose="02020602080505020303" pitchFamily="18" charset="0"/>
              </a:rPr>
              <a:t>    		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.(4-4-2)</a:t>
            </a:r>
          </a:p>
          <a:p>
            <a:r>
              <a:rPr lang="en-US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     </a:t>
            </a:r>
            <a:r>
              <a:rPr lang="en-US" dirty="0">
                <a:latin typeface="Baskerville Old Face" panose="02020602080505020303" pitchFamily="18" charset="0"/>
              </a:rPr>
              <a:t>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.(4-6-10) </a:t>
            </a:r>
            <a:r>
              <a:rPr lang="en-US" dirty="0">
                <a:latin typeface="Baskerville Old Face" panose="02020602080505020303" pitchFamily="18" charset="0"/>
              </a:rPr>
              <a:t>	              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తి.మొ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.(4-7-7)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  <a:cs typeface="Gautami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 </a:t>
            </a:r>
            <a:r>
              <a:rPr lang="en-IN" dirty="0">
                <a:latin typeface="Baskerville Old Face" panose="02020602080505020303" pitchFamily="18" charset="0"/>
              </a:rPr>
              <a:t>A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.(4-10-4)</a:t>
            </a:r>
            <a:endParaRPr lang="en-IN" dirty="0">
              <a:latin typeface="Baskerville Old Face" panose="02020602080505020303" pitchFamily="18" charset="0"/>
              <a:cs typeface="Times New Roman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pPr marL="264795" indent="-264795"/>
            <a:r>
              <a:rPr lang="en-US" b="1" dirty="0">
                <a:latin typeface="Baskerville Old Face" panose="02020602080505020303" pitchFamily="18" charset="0"/>
              </a:rPr>
              <a:t>3)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స్వామి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పరాశర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భట్టర్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వారి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శిష్యులు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     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స్వామి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నఞ్జీయర్ </a:t>
            </a:r>
            <a:r>
              <a:rPr lang="en-US" dirty="0">
                <a:latin typeface="Baskerville Old Face" panose="02020602080505020303" pitchFamily="18" charset="0"/>
              </a:rPr>
              <a:t>		       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స్వామి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పిళ్ళైవిழுప్పఱైయర్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        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అప్పాన్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తిరువழுన్దూర్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       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ఇవన్నీ</a:t>
            </a:r>
            <a:endParaRPr lang="en-US" dirty="0">
              <a:latin typeface="Baskerville Old Face" panose="02020602080505020303" pitchFamily="18" charset="0"/>
              <a:cs typeface="Times New Roman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ఇవన్నీ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pPr marL="266700" indent="-266700"/>
            <a:r>
              <a:rPr lang="en-US" b="1" dirty="0">
                <a:latin typeface="Baskerville Old Face" panose="02020602080505020303" pitchFamily="18" charset="0"/>
              </a:rPr>
              <a:t>4)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సర్వేశ్వరుని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పాలనాయ్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పేరు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     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ఒన్ఱున్దేవుమ్</a:t>
            </a:r>
            <a:r>
              <a:rPr lang="en-US" dirty="0">
                <a:latin typeface="Baskerville Old Face" panose="02020602080505020303" pitchFamily="18" charset="0"/>
              </a:rPr>
              <a:t>               	     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కోవైవాయాళ్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  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ఒరునాయగమాయ్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     	       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తీర్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ప్పారై</a:t>
            </a:r>
            <a:endParaRPr lang="en-US" dirty="0">
              <a:latin typeface="Baskerville Old Face" panose="02020602080505020303" pitchFamily="18" charset="0"/>
              <a:cs typeface="Times New Roman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కోవైవాయాళ్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524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4946"/>
            <a:ext cx="9906000" cy="701730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5)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ఒన్ఱున్దేవుమ్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______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పరత్వం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చెప్పారు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     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అర్చావతారం</a:t>
            </a:r>
            <a:r>
              <a:rPr lang="en-US" dirty="0">
                <a:latin typeface="Baskerville Old Face" panose="02020602080505020303" pitchFamily="18" charset="0"/>
              </a:rPr>
              <a:t> 		      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అవతారాలు</a:t>
            </a:r>
            <a:endParaRPr lang="en-US" dirty="0">
              <a:latin typeface="Baskerville Old Face" panose="02020602080505020303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పరమపదం</a:t>
            </a:r>
            <a:r>
              <a:rPr lang="en-US" dirty="0">
                <a:latin typeface="Baskerville Old Face" panose="02020602080505020303" pitchFamily="18" charset="0"/>
              </a:rPr>
              <a:t>                                     D)</a:t>
            </a:r>
            <a:r>
              <a:rPr lang="te-IN" dirty="0">
                <a:latin typeface="Baskerville Old Face" panose="02020602080505020303" pitchFamily="18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  <a:cs typeface="Gautami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 </a:t>
            </a:r>
            <a:r>
              <a:rPr lang="en-IN" dirty="0">
                <a:latin typeface="Baskerville Old Face" panose="02020602080505020303" pitchFamily="18" charset="0"/>
              </a:rPr>
              <a:t>A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అర్చావతారం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6)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ఆర్ధికబాధలు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తీరాలంటే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పాశురాలు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సేవించాలి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     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మణ్ణైయిరున్దు</a:t>
            </a:r>
            <a:r>
              <a:rPr lang="en-US" dirty="0">
                <a:latin typeface="Baskerville Old Face" panose="02020602080505020303" pitchFamily="18" charset="0"/>
              </a:rPr>
              <a:t>   		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శీలమిల్లా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ఏఱాళుమ్</a:t>
            </a:r>
            <a:r>
              <a:rPr lang="en-US" dirty="0">
                <a:latin typeface="Baskerville Old Face" panose="02020602080505020303" pitchFamily="18" charset="0"/>
              </a:rPr>
              <a:t>                                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వీత్తిరున్దు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వీత్తిరున్దు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7)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నణ్ణాదార్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ఆళ్వార్ల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ఆర్తికి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కారణం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 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సంసారుల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దుఃఖం</a:t>
            </a:r>
            <a:r>
              <a:rPr lang="en-US" dirty="0">
                <a:latin typeface="Baskerville Old Face" panose="02020602080505020303" pitchFamily="18" charset="0"/>
              </a:rPr>
              <a:t> 		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భగవత్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విశ్లేష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దుఃఖం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ప్రకృతి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సంబంధ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దుఃఖం</a:t>
            </a:r>
            <a:r>
              <a:rPr lang="en-US" dirty="0">
                <a:latin typeface="Baskerville Old Face" panose="02020602080505020303" pitchFamily="18" charset="0"/>
              </a:rPr>
              <a:t> 	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  <a:cs typeface="Gautami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 A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సంసారుల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దుఃఖం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pPr marL="356870" indent="-356870"/>
            <a:r>
              <a:rPr lang="en-US" b="1" dirty="0">
                <a:latin typeface="Baskerville Old Face" panose="02020602080505020303" pitchFamily="18" charset="0"/>
              </a:rPr>
              <a:t>8)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తీర్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ప్పారై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ఆళ్వార్లు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అనుభవించిన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అవస్థ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 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తాయ్మార్</a:t>
            </a:r>
            <a:r>
              <a:rPr lang="en-US" dirty="0">
                <a:latin typeface="Baskerville Old Face" panose="02020602080505020303" pitchFamily="18" charset="0"/>
              </a:rPr>
              <a:t>   		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తోழிమార్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తలైమకళ్</a:t>
            </a:r>
            <a:r>
              <a:rPr lang="en-US" dirty="0">
                <a:latin typeface="Baskerville Old Face" panose="02020602080505020303" pitchFamily="18" charset="0"/>
              </a:rPr>
              <a:t> 		        D)</a:t>
            </a:r>
            <a:r>
              <a:rPr lang="te-IN" dirty="0">
                <a:latin typeface="Baskerville Old Face" panose="02020602080505020303" pitchFamily="18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తోழிమార్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pPr marL="266700" indent="-266700"/>
            <a:r>
              <a:rPr lang="en-US" b="1" dirty="0">
                <a:latin typeface="Baskerville Old Face" panose="02020602080505020303" pitchFamily="18" charset="0"/>
              </a:rPr>
              <a:t>9)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ద్వారకాధిపతి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తిరునామం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పరాఙ్కుశనాయికకు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మృతసంజీవని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వలె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చేసింది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చెప్పే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పాశురం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 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.(4-4-10)</a:t>
            </a:r>
            <a:r>
              <a:rPr lang="en-US" dirty="0">
                <a:latin typeface="Baskerville Old Face" panose="02020602080505020303" pitchFamily="18" charset="0"/>
              </a:rPr>
              <a:t> 		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తి.మొ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.(4-1-10)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.(4-6-10)</a:t>
            </a:r>
            <a:r>
              <a:rPr lang="en-US" dirty="0">
                <a:latin typeface="Baskerville Old Face" panose="02020602080505020303" pitchFamily="18" charset="0"/>
              </a:rPr>
              <a:t>  		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.(4-10-10)</a:t>
            </a:r>
            <a:r>
              <a:rPr lang="en-US" dirty="0">
                <a:latin typeface="Baskerville Old Face" panose="02020602080505020303" pitchFamily="18" charset="0"/>
              </a:rPr>
              <a:t> 		</a:t>
            </a: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.(4-6-10)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9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150"/>
            <a:ext cx="9906000" cy="618630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10)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ఒన్ఱున్దేవుమ్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ఏమనుగ్రహించారు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/>
              </a:rPr>
              <a:t>        A)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దేవతాంతర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నిరసన</a:t>
            </a:r>
            <a:r>
              <a:rPr lang="en-US" dirty="0">
                <a:latin typeface="Baskerville Old Face"/>
              </a:rPr>
              <a:t>                        B)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భగవత్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పరత్వ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జ్ఞానం</a:t>
            </a:r>
            <a:endParaRPr lang="en-US" dirty="0">
              <a:latin typeface="Baskerville Old Face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తిరుమంత్రార్ధం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                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pPr marL="361950" indent="-361950"/>
            <a:r>
              <a:rPr lang="en-US" b="1" dirty="0">
                <a:latin typeface="Baskerville Old Face" panose="02020602080505020303" pitchFamily="18" charset="0"/>
              </a:rPr>
              <a:t>11)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ఆళ్వార్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నాయిక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ఉపాయ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అధ్యవసాయం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కలిగి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ఉన్నారు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.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/>
              </a:rPr>
              <a:t>       A)</a:t>
            </a:r>
            <a:r>
              <a:rPr lang="en-US" dirty="0" err="1">
                <a:latin typeface="Baskerville Old Face"/>
              </a:rPr>
              <a:t>అవును</a:t>
            </a:r>
            <a:r>
              <a:rPr lang="en-US" dirty="0">
                <a:latin typeface="Baskerville Old Face"/>
              </a:rPr>
              <a:t> 			        B)</a:t>
            </a:r>
            <a:r>
              <a:rPr lang="en-US" dirty="0" err="1">
                <a:latin typeface="Baskerville Old Face"/>
              </a:rPr>
              <a:t>కాదు</a:t>
            </a:r>
            <a:endParaRPr lang="en-US" dirty="0">
              <a:latin typeface="Baskerville Old Face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en-US" dirty="0" err="1">
                <a:latin typeface="Baskerville Old Face" panose="02020602080505020303" pitchFamily="18" charset="0"/>
              </a:rPr>
              <a:t>కాదు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12)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స్వామి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నమ్మాళ్వార్లకు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ఇష్టమైన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మాల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/>
              </a:rPr>
              <a:t>       A)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పొగడపూలమాల</a:t>
            </a:r>
            <a:r>
              <a:rPr lang="en-US" dirty="0">
                <a:latin typeface="Baskerville Old Face"/>
              </a:rPr>
              <a:t> 		        B)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వకుళమాల</a:t>
            </a:r>
            <a:endParaRPr lang="en-US" sz="1800" dirty="0">
              <a:effectLst/>
              <a:latin typeface="Baskerville Old Face"/>
              <a:ea typeface="Calibri" panose="020F0502020204030204" pitchFamily="34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మకిழ்మాలై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                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13)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తిరుతాయార్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అవస్థలో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అనుగ్రహించిన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/>
              </a:rPr>
              <a:t>       A)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మణ్ణైయిరున్దు</a:t>
            </a:r>
            <a:r>
              <a:rPr lang="en-US" dirty="0">
                <a:latin typeface="Baskerville Old Face"/>
              </a:rPr>
              <a:t>                                    B)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పాలనాయ్</a:t>
            </a:r>
            <a:r>
              <a:rPr lang="en-US" dirty="0">
                <a:latin typeface="Baskerville Old Face"/>
              </a:rPr>
              <a:t> 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ఆడియాడి</a:t>
            </a:r>
            <a:r>
              <a:rPr lang="en-US" dirty="0">
                <a:latin typeface="Baskerville Old Face" panose="02020602080505020303" pitchFamily="18" charset="0"/>
              </a:rPr>
              <a:t> 			        D)</a:t>
            </a:r>
            <a:r>
              <a:rPr lang="te-IN" dirty="0">
                <a:latin typeface="Baskerville Old Face" panose="02020602080505020303" pitchFamily="18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D)</a:t>
            </a:r>
            <a:r>
              <a:rPr lang="te-IN" dirty="0">
                <a:latin typeface="Baskerville Old Face" panose="02020602080505020303" pitchFamily="18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14)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తిరువాయ్మొழி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వెణ్బా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ఛందస్సులో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అనుగ్రహించారు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/>
              </a:rPr>
              <a:t>       A)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అవును</a:t>
            </a:r>
            <a:r>
              <a:rPr lang="te-IN" dirty="0">
                <a:latin typeface="Baskerville Old Face"/>
                <a:cs typeface="Gautami"/>
              </a:rPr>
              <a:t> </a:t>
            </a:r>
            <a:r>
              <a:rPr lang="en-US" dirty="0">
                <a:latin typeface="Baskerville Old Face"/>
              </a:rPr>
              <a:t>	                       	        B)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  <a:cs typeface="Times New Roman"/>
              </a:rPr>
              <a:t>కాదు</a:t>
            </a:r>
            <a:endParaRPr lang="en-US" dirty="0">
              <a:latin typeface="Baskerville Old Face"/>
              <a:cs typeface="Times New Roman"/>
            </a:endParaRPr>
          </a:p>
          <a:p>
            <a:r>
              <a:rPr lang="te-IN" b="1" dirty="0">
                <a:latin typeface="Baskerville Old Face"/>
                <a:cs typeface="Gautami"/>
              </a:rPr>
              <a:t>జ</a:t>
            </a:r>
            <a:r>
              <a:rPr lang="en-IN" b="1" dirty="0">
                <a:latin typeface="Baskerville Old Face"/>
              </a:rPr>
              <a:t>.</a:t>
            </a:r>
            <a:r>
              <a:rPr lang="en-IN" dirty="0">
                <a:latin typeface="Baskerville Old Face"/>
              </a:rPr>
              <a:t> A</a:t>
            </a:r>
            <a:r>
              <a:rPr lang="en-US" dirty="0">
                <a:latin typeface="Baskerville Old Face"/>
              </a:rPr>
              <a:t>)</a:t>
            </a:r>
            <a:r>
              <a:rPr lang="en-US" sz="1800" dirty="0">
                <a:effectLst/>
                <a:latin typeface="Baskerville Old Face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/>
                <a:ea typeface="Calibri" panose="020F0502020204030204" pitchFamily="34" charset="0"/>
              </a:rPr>
              <a:t>అవును</a:t>
            </a:r>
            <a:endParaRPr lang="en-US" dirty="0">
              <a:latin typeface="Baskerville Old Face"/>
            </a:endParaRPr>
          </a:p>
        </p:txBody>
      </p:sp>
    </p:spTree>
    <p:extLst>
      <p:ext uri="{BB962C8B-B14F-4D97-AF65-F5344CB8AC3E}">
        <p14:creationId xmlns:p14="http://schemas.microsoft.com/office/powerpoint/2010/main" val="2488461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49352"/>
            <a:ext cx="9906000" cy="618630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15)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స్వామి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తిరుక్కణ్ణమఙ్గైయాణ్డాన్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గురించి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పాశుర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వ్యాఖ్యానంలో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వచ్చింది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.(4-6-8)</a:t>
            </a:r>
            <a:r>
              <a:rPr lang="en-US" dirty="0">
                <a:latin typeface="Baskerville Old Face" panose="02020602080505020303" pitchFamily="18" charset="0"/>
              </a:rPr>
              <a:t> 		 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.(4-1-3)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.(4-8-10)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 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తి.మొ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.(4-5-6)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  <a:cs typeface="Gautami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A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.(4-6-8)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16)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దేవతాంతరాలను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పొయ్యిలో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రాళ్ళ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వలె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తలచినది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ఎవరు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యెమ్బెరుమానార్</a:t>
            </a:r>
            <a:r>
              <a:rPr lang="en-US" dirty="0">
                <a:latin typeface="Baskerville Old Face" panose="02020602080505020303" pitchFamily="18" charset="0"/>
              </a:rPr>
              <a:t> 		 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అకళంకనాట్టాళ్వాన్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త్రిపురాదేవి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 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త్రిపురాదేవి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17)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పఞ్చభూతముల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వరకు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జరిగిన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సృష్టి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వ్యష్టిసృష్టి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 A)</a:t>
            </a:r>
            <a:r>
              <a:rPr lang="en-US" dirty="0" err="1">
                <a:latin typeface="Baskerville Old Face" panose="02020602080505020303" pitchFamily="18" charset="0"/>
              </a:rPr>
              <a:t>అవును</a:t>
            </a:r>
            <a:r>
              <a:rPr lang="en-US" dirty="0">
                <a:latin typeface="Baskerville Old Face" panose="02020602080505020303" pitchFamily="18" charset="0"/>
              </a:rPr>
              <a:t>			         B)</a:t>
            </a:r>
            <a:r>
              <a:rPr lang="en-US" dirty="0" err="1">
                <a:latin typeface="Baskerville Old Face" panose="02020602080505020303" pitchFamily="18" charset="0"/>
              </a:rPr>
              <a:t>కాదు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en-US" dirty="0" err="1">
                <a:latin typeface="Baskerville Old Face" panose="02020602080505020303" pitchFamily="18" charset="0"/>
              </a:rPr>
              <a:t>కాదు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18)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పరమాత్మ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శ్రీపాదముల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వద్ద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తులసి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కావాలని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ఆశపడ్డారు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మణ్ణైయిరున్దు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 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పాలనాయ్</a:t>
            </a:r>
            <a:endParaRPr lang="en-US" sz="1800" dirty="0">
              <a:effectLst/>
              <a:latin typeface="Baskerville Old Face" panose="02020602080505020303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శీలమిల్లా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         	 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ఏఱాళుమ్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పాలనాయ్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19)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ఉరంగాపుళి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అంటే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నిద్రించే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చింతచెట్టు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.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అవును</a:t>
            </a:r>
            <a:r>
              <a:rPr lang="en-US" dirty="0">
                <a:latin typeface="Baskerville Old Face" panose="02020602080505020303" pitchFamily="18" charset="0"/>
              </a:rPr>
              <a:t>		         	 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కాదు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కాదు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350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150"/>
            <a:ext cx="9906000" cy="67403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20)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అర్ధపఞ్చకజ్ఞానాన్ని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తెలిపే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పాశురమేది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  A)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.(4-2-1)</a:t>
            </a:r>
            <a:r>
              <a:rPr lang="en-US" dirty="0">
                <a:latin typeface="Baskerville Old Face" panose="02020602080505020303" pitchFamily="18" charset="0"/>
              </a:rPr>
              <a:t> 		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.(4-8-10)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.(4-7-1)</a:t>
            </a:r>
            <a:r>
              <a:rPr lang="en-US" dirty="0">
                <a:latin typeface="Baskerville Old Face" panose="02020602080505020303" pitchFamily="18" charset="0"/>
              </a:rPr>
              <a:t> 		        D)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.(4-6-3)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.(4-7-1)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21)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పరోపదేశపాశురాలు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ఏవి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ఒరునాయగమాయ్</a:t>
            </a:r>
            <a:r>
              <a:rPr lang="en-US" dirty="0">
                <a:latin typeface="Baskerville Old Face" panose="02020602080505020303" pitchFamily="18" charset="0"/>
              </a:rPr>
              <a:t> 		        B)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ఒన్ఱున్దేవుమ్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శొన్నాల్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విరోదమ్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                           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22)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అగ్నిని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అచ్యుతా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గాలిని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గోవిందా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సంభోదించారు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.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అవును</a:t>
            </a:r>
            <a:r>
              <a:rPr lang="en-US" dirty="0">
                <a:latin typeface="Baskerville Old Face" panose="02020602080505020303" pitchFamily="18" charset="0"/>
              </a:rPr>
              <a:t> 		                         B)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కాదు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te-IN" b="1" dirty="0">
                <a:latin typeface="Baskerville Old Face" panose="02020602080505020303" pitchFamily="18" charset="0"/>
                <a:cs typeface="Gautami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 A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అవును</a:t>
            </a:r>
            <a:endParaRPr lang="en-US" dirty="0">
              <a:latin typeface="Baskerville Old Face" panose="02020602080505020303" pitchFamily="18" charset="0"/>
              <a:cs typeface="Gautami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23)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అడియార్కు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ఇన్బమారి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అంటే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ఏమిటి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తిరువాయ్మొழி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                        B)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స్వామి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నమ్మాళ్వార్లు</a:t>
            </a:r>
            <a:r>
              <a:rPr lang="en-US" dirty="0">
                <a:latin typeface="Baskerville Old Face" panose="02020602080505020303" pitchFamily="18" charset="0"/>
              </a:rPr>
              <a:t>      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C)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భాగవతులకు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ఆనందం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వర్షించేది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 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pPr marL="356870" indent="-356870"/>
            <a:r>
              <a:rPr lang="en-US" b="1" dirty="0">
                <a:latin typeface="Baskerville Old Face" panose="02020602080505020303" pitchFamily="18" charset="0"/>
              </a:rPr>
              <a:t>24)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ఆళ్వార్లు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పాశురాలను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మన్నార్గుడి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రాజగోపాలన్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మఙ్గళాశాసనం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చేసారని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మామునుల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నిర్వాహం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తీర్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ప్పారై</a:t>
            </a:r>
            <a:r>
              <a:rPr lang="en-US" dirty="0">
                <a:latin typeface="Baskerville Old Face" panose="02020602080505020303" pitchFamily="18" charset="0"/>
              </a:rPr>
              <a:t> 		                         B)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ఒరునాయగమాయ్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      C)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ఒన్ఱున్దేవుమ్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                                        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  <a:cs typeface="Gautami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A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తీర్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ప్పారై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107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1423"/>
            <a:ext cx="9906000" cy="646330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25)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వీత్తిరున్దు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పాశురాలలో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ఎవరికి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మఙ్గళాశాసనం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చేసారు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n-US" dirty="0">
                <a:latin typeface="Baskerville Old Face" panose="02020602080505020303" pitchFamily="18" charset="0"/>
              </a:rPr>
              <a:t>      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  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భాగవతులకు</a:t>
            </a:r>
            <a:r>
              <a:rPr lang="en-US" dirty="0">
                <a:latin typeface="Baskerville Old Face" panose="02020602080505020303" pitchFamily="18" charset="0"/>
              </a:rPr>
              <a:t> 		         B)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ఆచార్యులకు</a:t>
            </a:r>
            <a:endParaRPr lang="en-IN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 C)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పరమాత్మకు</a:t>
            </a:r>
            <a:r>
              <a:rPr lang="en-US" dirty="0">
                <a:latin typeface="Baskerville Old Face" panose="02020602080505020303" pitchFamily="18" charset="0"/>
              </a:rPr>
              <a:t> 	                         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తాయార్లకు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పరమాత్మకు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26)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కోవైవాయాళ్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పరమాత్మ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యొక్క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గుణాన్ని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చెప్పారు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ప్రణయిత్వం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                          B)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పరత్వం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 C)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ఋజుత్వం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                          D)</a:t>
            </a:r>
            <a:r>
              <a:rPr lang="te-IN" dirty="0">
                <a:latin typeface="Baskerville Old Face" panose="02020602080505020303" pitchFamily="18" charset="0"/>
              </a:rPr>
              <a:t> 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  <a:cs typeface="Gautami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 A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ప్రణయిత్వం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27)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ఆళ్వార్లు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తమ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ఆత్మ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ఆత్మీయాలు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వద్దన్న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నణ్ణాదార్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                          B)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ఏఱాళుమ్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 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C)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వీత్తిరున్దు</a:t>
            </a:r>
            <a:r>
              <a:rPr lang="en-US" dirty="0">
                <a:latin typeface="Baskerville Old Face" panose="02020602080505020303" pitchFamily="18" charset="0"/>
              </a:rPr>
              <a:t>	                                          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శీలమిల్లా</a:t>
            </a:r>
            <a:endParaRPr lang="en-IN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ఏఱాళుమ్</a:t>
            </a:r>
            <a:endParaRPr lang="en-IN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28)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ఇఱప్పు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అంటే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జననము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అవును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	          B)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/>
              </a:rPr>
              <a:t>కాదు</a:t>
            </a:r>
            <a:endParaRPr lang="en-US" dirty="0">
              <a:latin typeface="Baskerville Old Face" panose="02020602080505020303" pitchFamily="18" charset="0"/>
              <a:cs typeface="Times New Roman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B)</a:t>
            </a:r>
            <a:r>
              <a:rPr lang="en-US" dirty="0" err="1">
                <a:latin typeface="Baskerville Old Face" panose="02020602080505020303" pitchFamily="18" charset="0"/>
              </a:rPr>
              <a:t>కాదు</a:t>
            </a:r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b="1" dirty="0">
                <a:latin typeface="Baskerville Old Face" panose="02020602080505020303" pitchFamily="18" charset="0"/>
              </a:rPr>
              <a:t>29)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ఈ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క్రింది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తి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మొ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అత్యంత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దుఃఖంతో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అనుగ్రహించిన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పాశురాలేవి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శీలమిల్లా</a:t>
            </a:r>
            <a:r>
              <a:rPr lang="en-US" dirty="0">
                <a:latin typeface="Baskerville Old Face" panose="02020602080505020303" pitchFamily="18" charset="0"/>
              </a:rPr>
              <a:t> 		                          B)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పాలనాయ్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C)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మణ్ణైయిరున్దు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          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తీర్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ప్పారై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  <a:cs typeface="Gautami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A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శీలమిల్లా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"/>
            <a:ext cx="9906000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30) 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ఒరునాయగమాయ్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లో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ఏది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అల్పమైన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ఆనందాన్ని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ఇచ్చేది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అన్నారు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        A)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ఐశ్వర్యం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                               B)</a:t>
            </a:r>
            <a:r>
              <a:rPr lang="te-IN" dirty="0">
                <a:latin typeface="Baskerville Old Face" panose="02020602080505020303" pitchFamily="18" charset="0"/>
                <a:cs typeface="Gautami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అధికారం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        C)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స్వర్గసుఖం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		               D)</a:t>
            </a:r>
            <a:r>
              <a:rPr lang="te-IN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స్త్రీభోగం</a:t>
            </a:r>
            <a:r>
              <a:rPr lang="en-US" sz="18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</a:rPr>
              <a:t> 			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</a:rPr>
              <a:t>E)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  <a:p>
            <a:r>
              <a:rPr lang="te-IN" b="1" dirty="0">
                <a:latin typeface="Baskerville Old Face" panose="02020602080505020303" pitchFamily="18" charset="0"/>
              </a:rPr>
              <a:t>జ</a:t>
            </a:r>
            <a:r>
              <a:rPr lang="en-IN" b="1" dirty="0">
                <a:latin typeface="Baskerville Old Face" panose="02020602080505020303" pitchFamily="18" charset="0"/>
              </a:rPr>
              <a:t>.</a:t>
            </a:r>
            <a:r>
              <a:rPr lang="en-IN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</a:rPr>
              <a:t>E) </a:t>
            </a:r>
            <a:r>
              <a:rPr lang="en-US" sz="18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ఇవన్నీ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357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617089"/>
              </p:ext>
            </p:extLst>
          </p:nvPr>
        </p:nvGraphicFramePr>
        <p:xfrm>
          <a:off x="174941" y="778036"/>
          <a:ext cx="9601200" cy="60026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Pasumarthy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Padmaja </a:t>
                      </a: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9290505052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Chittiprolu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Padma Sri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8008834267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Pasumarthy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Nanda Kishore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9848123232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Cheedella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Santhi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8985821576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Chinthalapudi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Prameela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9948715868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Baskerville Old Face" panose="02020602080505020303" pitchFamily="18" charset="0"/>
                        </a:rPr>
                        <a:t>Mechineni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Chennai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9940031116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Cheedella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Sujatha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effectLst/>
                          <a:latin typeface="Baskerville Old Face" panose="02020602080505020303" pitchFamily="18" charset="0"/>
                        </a:rPr>
                        <a:t>9490428248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Damayanthi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9490514980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Inuganti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Usha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Nuzvid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9441864878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Krishna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Tenali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9542930249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Kotagiri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Soujanya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Edara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9849226677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Yogiswari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Devi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8106117982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Kotagiri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Sailaja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Putrela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9490389834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Yakkali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9492035942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V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Satvik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Mangalagiri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9492718646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Vutukuru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Rajya 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8886386646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88184" y="77316"/>
            <a:ext cx="5974713" cy="523220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te-IN" sz="2800" b="1" dirty="0" err="1">
                <a:latin typeface="Bookman Old Style"/>
                <a:cs typeface="Gautami"/>
              </a:rPr>
              <a:t>తిరువాయ్మొ</a:t>
            </a:r>
            <a:r>
              <a:rPr lang="ta-IN" sz="2800" b="1" dirty="0" err="1">
                <a:latin typeface="Bookman Old Style"/>
                <a:cs typeface="Latha"/>
              </a:rPr>
              <a:t>ழி</a:t>
            </a:r>
            <a:r>
              <a:rPr lang="en-IN" sz="2800" b="1" dirty="0">
                <a:latin typeface="Bookman Old Style"/>
              </a:rPr>
              <a:t> - </a:t>
            </a:r>
            <a:r>
              <a:rPr lang="en-IN" sz="2800" b="1" dirty="0">
                <a:latin typeface="Bookman Old Style"/>
                <a:cs typeface="Gautami"/>
              </a:rPr>
              <a:t>4</a:t>
            </a:r>
            <a:r>
              <a:rPr lang="te-IN" sz="2800" b="1" dirty="0">
                <a:latin typeface="Bookman Old Style"/>
                <a:cs typeface="Gautami"/>
              </a:rPr>
              <a:t>వ </a:t>
            </a:r>
            <a:r>
              <a:rPr lang="te-IN" sz="2800" b="1" dirty="0" err="1">
                <a:latin typeface="Bookman Old Style"/>
                <a:cs typeface="Gautami"/>
              </a:rPr>
              <a:t>పత్తు</a:t>
            </a:r>
            <a:r>
              <a:rPr lang="en-IN" sz="2800" b="1" dirty="0">
                <a:latin typeface="Bookman Old Style"/>
              </a:rPr>
              <a:t> </a:t>
            </a:r>
            <a:r>
              <a:rPr lang="te-IN" sz="2800" b="1" dirty="0">
                <a:latin typeface="Bookman Old Style"/>
                <a:cs typeface="Gautami"/>
              </a:rPr>
              <a:t>పరీక్ష ఫలితాలు</a:t>
            </a:r>
            <a:endParaRPr lang="en-US" sz="2800" b="1" dirty="0">
              <a:latin typeface="Bookman Old Style"/>
              <a:cs typeface="Gautami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59796" y="600536"/>
            <a:ext cx="77864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897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129931"/>
              </p:ext>
            </p:extLst>
          </p:nvPr>
        </p:nvGraphicFramePr>
        <p:xfrm>
          <a:off x="152400" y="91444"/>
          <a:ext cx="9601200" cy="6675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N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Alivelu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Chennai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9840270339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/>
                        </a:rPr>
                        <a:t>Chunduri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/>
                        </a:rPr>
                        <a:t>Srilakshmi Dasi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Narsapuram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9441864817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Sridevi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Chennai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8838189638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/>
                        </a:rPr>
                        <a:t>Miryala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Padmaja Ramanuja </a:t>
                      </a: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Daasi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8106718171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K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/>
                        </a:rPr>
                        <a:t>Jhan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Putrela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9866818235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Chunduru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Vijaylakshmi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9247323476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N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Kusuma Kumari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8686726464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Dara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/>
                        </a:rPr>
                        <a:t>Naga Malleswari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9951030112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Padarthi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Jhansi Lakshmi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9948442393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Bramara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6304492291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Repaka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Nirmala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9247814794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Priya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Vizianagaram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9908451234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Pallela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/>
                        </a:rPr>
                        <a:t>Aruna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Bojjanapet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7569483825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9866666888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Chebrolu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Annapurna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Bangalore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9900263614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Mani Konda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/>
                        </a:rPr>
                        <a:t>Ratna Kumari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Srikakulam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7799830229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/>
                        </a:rPr>
                        <a:t>Namana</a:t>
                      </a:r>
                      <a:endParaRPr lang="en-US" sz="1800" dirty="0">
                        <a:effectLst/>
                        <a:latin typeface="Baskerville Old Face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Jayalakshmi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Srikakulam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9652967252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30/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491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990419"/>
              </p:ext>
            </p:extLst>
          </p:nvPr>
        </p:nvGraphicFramePr>
        <p:xfrm>
          <a:off x="152400" y="91444"/>
          <a:ext cx="9601200" cy="6675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dirty="0">
                          <a:effectLst/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Rajitha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Thorruru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9951865185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Ch. V. S.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Prakasa Rao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9849111882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Sri Devi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Salem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8056807771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Andallu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9492619766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Repaka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Anitha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9247728617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Suvarchala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9246484927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Ramani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9000825663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Chunduru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Sireesha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9246421882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Baskerville Old Face" panose="02020602080505020303" pitchFamily="18" charset="0"/>
                        </a:rPr>
                        <a:t>Repaka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Sujatha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9290686577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Yerramilli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Jayalakshmi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9346871354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Vasundhara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9676482577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Surya Kumari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Narsapuram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9110794546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Chaluvadi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Hemalatha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Sattenapalli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8121161235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Nunna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Sakuntala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9441896651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Dasari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Venkata Lakshmi Ratnam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Bangalore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7382189901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Phani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Raj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8897272110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Chandi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 Priya 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Chennai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8074537580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aseline="0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Aravidha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Vridhachalam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9940043380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936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330779"/>
              </p:ext>
            </p:extLst>
          </p:nvPr>
        </p:nvGraphicFramePr>
        <p:xfrm>
          <a:off x="156960" y="75386"/>
          <a:ext cx="9601200" cy="6675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Karalapati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Hanitha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Devi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8309013756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Korlepara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Sudha Naga Ratnam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9849707319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Dara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Baby Rani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9492267547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Sirisha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9247240789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Nomula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Rama Mohan Rao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9948567255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Lakshmi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8500654309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Nomula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Kumari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7702323838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Potluri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Durga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Nageswari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8886244566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Baskerville Old Face" panose="02020602080505020303" pitchFamily="18" charset="0"/>
                        </a:rPr>
                        <a:t>Dasu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Aparna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9849131507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Bhaskaruni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Madhavi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7702807354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latin typeface="Baskerville Old Face" panose="02020602080505020303" pitchFamily="18" charset="0"/>
                        </a:rPr>
                        <a:t>G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Radhika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9550927614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fontAlgn="t"/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Deconda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Saroja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Karimnagar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9030860292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Mallareddy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Swati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Mumbai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9833822188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Kona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Jyotsna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9490865938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Kona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Jhansilaxmi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9440459109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Kandula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Devi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9701515018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Shobarani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MLA Colony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9573776462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Chintan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Nellore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9948235614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50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996588"/>
              </p:ext>
            </p:extLst>
          </p:nvPr>
        </p:nvGraphicFramePr>
        <p:xfrm>
          <a:off x="152400" y="91444"/>
          <a:ext cx="9601200" cy="6675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851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Rathnamma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Ramanudasi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Dhone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9985279880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Katakam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Nagarani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9502162052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Sarada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9848108161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Baby Sarojini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9553662960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Kilaru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9989087352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Vykuntham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Lakshmi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6302412453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Pushpalatha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Kodad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9347371535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Kanakadurga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7337493511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T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Shobha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9248651115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Kunchaparthi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Adilakshmi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Kodad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6300027345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Sakuntala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Kumari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7702647677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Chaluvadi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Anupama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9603328212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Dara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Vasudha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Bangalore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9535182609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Channagiri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Sreelakshmi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8897022153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Malayala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Laxmi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9490238648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Chunduru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8885511882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Ch. V. 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Sridhar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9866411882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Bonda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Harika Ramanuja Daasi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Machilipatnam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9000136205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1308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18855"/>
              </p:ext>
            </p:extLst>
          </p:nvPr>
        </p:nvGraphicFramePr>
        <p:xfrm>
          <a:off x="152400" y="91444"/>
          <a:ext cx="9601200" cy="6675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Kesava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Manga Mani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Bangalore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9663797404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Kasturi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Narsapuram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7989730737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Umadevi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8977260723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Inuganti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Varalakshmi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Visakhapatnam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8500505884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</a:t>
                      </a:r>
                      <a:r>
                        <a:rPr lang="en-IN" sz="1800" dirty="0" err="1">
                          <a:effectLst/>
                          <a:latin typeface="Baskerville Old Face" panose="02020602080505020303" pitchFamily="18" charset="0"/>
                        </a:rPr>
                        <a:t>hunduru</a:t>
                      </a:r>
                      <a:r>
                        <a:rPr lang="en-IN" sz="1800" dirty="0">
                          <a:effectLst/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Bhavana 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9246411882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Prasuna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9182137340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Vasantha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Huzurnagar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9908486318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Kanthala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9652849650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8500544085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Ratnamba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9396738188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Nagavarapu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Prabhavathi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9949393509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988585099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Chaluvadi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Susmitha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Chennai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9940031116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Vasanthalakshmi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Markapuram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9390020186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Saraswati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6302177639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Swetha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Bangalore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9902926593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G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Subbalakshmi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9948094861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Nerella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Madhuri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dirty="0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8977330023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186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594440"/>
              </p:ext>
            </p:extLst>
          </p:nvPr>
        </p:nvGraphicFramePr>
        <p:xfrm>
          <a:off x="152400" y="85252"/>
          <a:ext cx="9601200" cy="66874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Satuluri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Neeraja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Kumari Swarna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7989095366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Meenakumari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Hyderbad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83282421838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Ch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Manjula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7416373719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Sashikala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8333827294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fontAlgn="t"/>
                      <a:r>
                        <a:rPr lang="te-IN" sz="1800" dirty="0">
                          <a:effectLst/>
                          <a:latin typeface="Baskerville Old Face" panose="02020602080505020303" pitchFamily="18" charset="0"/>
                        </a:rPr>
                        <a:t>నూనె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e-IN" sz="1800" dirty="0">
                          <a:effectLst/>
                          <a:latin typeface="Baskerville Old Face" panose="02020602080505020303" pitchFamily="18" charset="0"/>
                        </a:rPr>
                        <a:t>లక్ష్మి సుభాషిణీ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Gollapudi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9290735846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Boppana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Jhansi Rani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Varahapatnam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9949458199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Bhaskaruni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Syamala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9032081492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Maddalu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Krishnaveni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7981781227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e-IN" sz="1800" dirty="0">
                          <a:effectLst/>
                          <a:latin typeface="Baskerville Old Face" panose="02020602080505020303" pitchFamily="18" charset="0"/>
                        </a:rPr>
                        <a:t>యరమళ్ళ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e-IN" sz="1800" dirty="0">
                          <a:effectLst/>
                          <a:latin typeface="Baskerville Old Face" panose="02020602080505020303" pitchFamily="18" charset="0"/>
                        </a:rPr>
                        <a:t>ఇందిరా దేవి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6300053974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Indira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  <a:latin typeface="Baskerville Old Face" panose="02020602080505020303" pitchFamily="18" charset="0"/>
                        </a:rPr>
                        <a:t>Bommuru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9393368635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Venneti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Nagamani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Bommuru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9949865325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Paravathammasomu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8309762477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Kothamasu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Bhagyalakshmi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9110526687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Jujjuri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Bhavani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8790116905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Kothamasu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Madhavi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8142640511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Andall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9908207813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B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Devikumari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Machilipatnam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9701209107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Rayapudi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Seeta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9052599914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302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16346"/>
              </p:ext>
            </p:extLst>
          </p:nvPr>
        </p:nvGraphicFramePr>
        <p:xfrm>
          <a:off x="152400" y="91444"/>
          <a:ext cx="9601200" cy="6675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Manikonda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Rama Rao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Srikakulam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9177273036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Ramidi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Ratna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Kumari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7993635902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Mungala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Radha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9866202303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Lalitha Devi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9398721395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Jhansi Lakshmi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8142746635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</a:t>
                      </a:r>
                      <a:r>
                        <a:rPr lang="en-IN" sz="1800" dirty="0">
                          <a:effectLst/>
                          <a:latin typeface="Baskerville Old Face" panose="02020602080505020303" pitchFamily="18" charset="0"/>
                        </a:rPr>
                        <a:t>h. V.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Vamsidhar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7207211882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Anna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Sravani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9121525515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Samineni</a:t>
                      </a:r>
                      <a:endParaRPr lang="en-US" sz="1800" b="1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Parvathi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9440103195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Leelavathi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Tadepalligudem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9492188379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E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Sudharani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9290461649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Suvarnarekha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9290553445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Ch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Chetan Sasidhar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9248111882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 L V 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Kiran Kumar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9849065758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Chunduru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Muralidhar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9848111882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Baskerville Old Face" panose="02020602080505020303" pitchFamily="18" charset="0"/>
                        </a:rPr>
                        <a:t>Pasumarthy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Baskerville Old Face" panose="02020602080505020303" pitchFamily="18" charset="0"/>
                        </a:rPr>
                        <a:t>Tanmayi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7790089999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30 / 30</a:t>
                      </a: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Immadi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Sreedevi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Kodad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9299458458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Chegu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Chudamani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6302327119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Asha Rao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Kakinada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9848430380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61913" marR="61913" marT="30956" marB="30956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4464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489745"/>
              </p:ext>
            </p:extLst>
          </p:nvPr>
        </p:nvGraphicFramePr>
        <p:xfrm>
          <a:off x="152400" y="-14514"/>
          <a:ext cx="9601200" cy="6898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1627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Inuganti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Anupama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9441583323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Manyam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Kakinada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9959121658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Chakra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Korukonda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8099797930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Yakkala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Naga Rajeshwari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Valaparla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9505566271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Ragaraju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Vijayalaxmi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Hanamkonda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9866393713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Nagubandi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Suneetha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Vissannapeta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9666518082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Reddy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Madhura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8121742472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Bulli/ 30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bbaiy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9848024515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Pentapati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Rukmini Ramanuja 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Bangalore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8310655745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Bhavani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9398152120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Sriramvijayalaxmi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8978317555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Susila Rani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9703399550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Nirmala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Tellapur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9963059644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Tadepalli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Neeraja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7989562504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Vani Ramanuja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Dasya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8790633633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 V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Muthyala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Rao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9989900052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Geetha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9866693329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Srikakulam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9014288181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550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601379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Chamandeswari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8309350854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J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Vasumathi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9885379965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Garlapati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Annapurna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9246260080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Ramakotamma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Nj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9121771299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Rachapudi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Samrajyam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6281549384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Sujana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Kodad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9948328398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N. C.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Satyasri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8469858162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Chettu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Nageswara Rao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Srikakulam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9121015779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Karamsetty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Raja Rajeswari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8500991183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Naga Durga Lakshmi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Sattenapalli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9290865106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Kanchana Mala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Athreyapuram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8143811933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Guduru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Padmasri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9494161010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Padmavathi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Sattenapalli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9290356466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Tadepalli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Sarada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8121594954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Geetha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9533388300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Kusuma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9290461775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Baskerville Old Face" panose="02020602080505020303" pitchFamily="18" charset="0"/>
                        </a:rPr>
                        <a:t>29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Padmavathi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Bommuru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7569298884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645594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497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295627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O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Sailakumari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9030750184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Anasuyamma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9949769001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Subba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Rao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9866087227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Korukonda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9494214770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Ghantoji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Radharani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Gulbarga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9844243783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N. V.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Sujatha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Tadepalligudem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9866285261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Bharat</a:t>
                      </a:r>
                      <a:endParaRPr lang="te-IN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9652028677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Malyada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Jaya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Amuktha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9491906425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Nerella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Raghavi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8333896677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G. L.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Soujanya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Nuzvid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9959224500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Pammi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Renuka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Thiruguru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9392236281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Gugirala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Gayatri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9981143143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Komirishetti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Sangeetha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9000777423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Dara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Neeraja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9490519719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గుదిమెళ్ళ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శ్రీదేవి</a:t>
                      </a: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అప్పలా చార్యులు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9030812119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9848513456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Nandu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9643543470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266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953896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Seetha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9618079405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Manjular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Kakinada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9676300001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Baskerville Old Face" panose="02020602080505020303" pitchFamily="18" charset="0"/>
                        </a:rPr>
                        <a:t>28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Himabindu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8519894408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Jayashree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8500383057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latin typeface="Baskerville Old Face" panose="02020602080505020303" pitchFamily="18" charset="0"/>
                        </a:rPr>
                        <a:t>Lakshmi 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Baskerville Old Face" panose="02020602080505020303" pitchFamily="18" charset="0"/>
                        </a:rPr>
                        <a:t>Kurnool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7981778259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Nagalakshmi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Kurnool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9346359338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Jyothi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Rajavolu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9441448889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Kommuri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Padmaja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9491125569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Vemulapalli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Bharathi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New Jersey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7328876910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Kurnool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9985272297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Akula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Padmalatha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Sydney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9989602533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Deepti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9966888404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Hanamkonda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6302655710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Potti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Sattenapalli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9676645383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Jayasree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9248370041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 B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Bharati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Bhubaneshwar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9040500251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fontAlgn="t"/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Tummepalli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Rajani </a:t>
                      </a:r>
                      <a:endParaRPr lang="en-US" sz="1800" dirty="0"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61913" marR="61913" marT="30956" marB="30956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6303459577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495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61454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T. J. P.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Narayan Gupta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Chennai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9282217244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Nerella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Nagalakshmi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7842075571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Baskerville Old Face" panose="02020602080505020303" pitchFamily="18" charset="0"/>
                        </a:rPr>
                        <a:t>28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Janaki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Tenali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9494535960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Rama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Satyavathy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8639457354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Subhash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Tallarevu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9440807856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Gurram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Sangeeta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Banglore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8197313106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Immadi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Sita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Kodad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9246922707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Jangili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Uma 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Ramagundam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8309781990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Vishakapatnam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8499860530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Krishna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Rajavaram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9347775429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Yakkala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Kavya Sai Isheka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Valaparla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7670986699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Damera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Nirmala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Visakhapatnam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9247542649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Jyothi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Karimnagar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9849001222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 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Syamala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8019969969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Subhashini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Gannavaram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7981896802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Nadella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Hima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Bindu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9290939625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Meenakshi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Sathupalli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8074877408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572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197702"/>
              </p:ext>
            </p:extLst>
          </p:nvPr>
        </p:nvGraphicFramePr>
        <p:xfrm>
          <a:off x="195943" y="14514"/>
          <a:ext cx="9601200" cy="6823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0827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Yemineni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Manjula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9490457342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Mythili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9878675478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Nalla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Narayana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9440388727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Ganeshuni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7095589777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Satyanarayana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9490767799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 V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Prasada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Rao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9440717181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Sailaja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9492688456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Majety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Anjana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9949930039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Laxmi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Vanasthalipuram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8008437535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Poladi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Aruna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Karimnagar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7386843664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Tumati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Sarada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New Jersey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6095293716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Uppalapati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Amara 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New Jersey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6095297186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10827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Vinjamuri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Krishna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Montville, USA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17328237695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Narsipuram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Tirumala Rao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Srikakulam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9491853603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r>
                        <a:rPr lang="pl-PL" dirty="0">
                          <a:latin typeface="Baskerville Old Face" panose="02020602080505020303" pitchFamily="18" charset="0"/>
                        </a:rPr>
                        <a:t>S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V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latin typeface="Baskerville Old Face" panose="02020602080505020303" pitchFamily="18" charset="0"/>
                        </a:rPr>
                        <a:t>Geeta Rani Ram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a</a:t>
                      </a:r>
                      <a:r>
                        <a:rPr lang="pl-PL" dirty="0">
                          <a:latin typeface="Baskerville Old Face" panose="02020602080505020303" pitchFamily="18" charset="0"/>
                        </a:rPr>
                        <a:t>nuj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9032099550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Anusha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Kakinada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9848006369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1839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Rishiram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Kodad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9848503721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567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15462"/>
              </p:ext>
            </p:extLst>
          </p:nvPr>
        </p:nvGraphicFramePr>
        <p:xfrm>
          <a:off x="152400" y="19758"/>
          <a:ext cx="9601200" cy="6823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Chinni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Sujatha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9492464056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Chebolu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Swarajya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Pune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6363016797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Sravanthi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9247442715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Puvvada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9177025888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Vasantha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9392971168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J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Sukanya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Hanamkonda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9849225149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Katakam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Anuradha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Kurnool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7013456111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 K V 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Padmavathi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9542075548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Vijayalaxmi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99087945554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Sindhu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Tenali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9160180356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Sarvani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7842844279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 Sai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9291572295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Syamala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Tallaveru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9959476515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Maddula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Mounika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9182778735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Sugunavathi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8885050819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Y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Thriveni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Vissannapeta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8185911360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Krishnakumari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8464937057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208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335501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Shailajalaxman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8464937057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Laxmi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askerville Old Face" panose="02020602080505020303" pitchFamily="18" charset="0"/>
                        </a:rPr>
                        <a:t>8247326509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Mandapati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Srivally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8019660834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Vallabhaneni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Padmaja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8886917344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Saranya Naveen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Vizianagaram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9292403948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Indira Bhushan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8886580911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Nandini Priya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Kakinada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8328345120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Hema Naga 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Repalle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9886017484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Kella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Sita Maha 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Hyderabad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7981207764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Garlapati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9160327316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520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Sandhya Rani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8977557978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Anasuya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Machilipatnam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9885721725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Alivelu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Manga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Thayaru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8019308400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N. V.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Subbarao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8019262368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Y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Geetha 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9492662183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Sandhya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9652592632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Kaza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Sharmila Rani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Tenali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9030390927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616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229142"/>
              </p:ext>
            </p:extLst>
          </p:nvPr>
        </p:nvGraphicFramePr>
        <p:xfrm>
          <a:off x="152400" y="148960"/>
          <a:ext cx="9601200" cy="656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Rao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Sowjanya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Pithapuram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8985164230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E. V.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Ramana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Palakollu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9618588568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Chilukuri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Geetha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9000568085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Tanuku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Ammaji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Narsipudi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8555096762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Chandrika Laxmi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9246236799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Sridevi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Jaggaiahpet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9397817481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Manoranjani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Rajahmundry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9296904446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 S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9441761373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Srilakshmi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8712241555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26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Chepur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Srimathi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Hanamkonda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9701320086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Bhavirisetty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Lalithakumari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9246734006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యిమ్మడి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అంజనీ దేవి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9492906753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288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Umadevi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Vishakapatnam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9849852299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K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Lakshmi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Ramspuram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8519894402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D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Nageswaramma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Hanuman Junction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9959378599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Dacha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Sunita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9985775694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Swamy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Kakinada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9000550682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048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874270"/>
              </p:ext>
            </p:extLst>
          </p:nvPr>
        </p:nvGraphicFramePr>
        <p:xfrm>
          <a:off x="171655" y="84563"/>
          <a:ext cx="9601200" cy="65524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sv-SE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రాజ్యలక్ష్మి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9553145296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Karuna Ramanuja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Dasi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9291231483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Tejo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Rani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Tenali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9441691431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Rukmani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9247425824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Kamaraju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Srikakulam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7075407780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673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Chennamanenni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Amitha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9701819770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N. C.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Seshu</a:t>
                      </a: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 Gopal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8618307236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Tadavarty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Vara Lakshmi 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7842629248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Sirikonda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Padmavathi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Karimnagarr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9010684463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Satya Narayana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9949057214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Chunduri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Rathnamala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Narsapuram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9441071850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Srilatha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Hanamkonda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9866963138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Sree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9030906708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Kalpalatha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8333932929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Syamala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Devi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Phirangipuram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9985319248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Bhogavalli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Sitaratnam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Texas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9700909792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Majeti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Nandigama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9958265667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152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163074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 B. V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Jaya 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7997114114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Dasi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Reddy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Vijitha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Hanamkonda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7793913363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Perumalla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Sri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Bhimavaram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6281924653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Maringanti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Gopala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Charya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kern="1200" dirty="0" err="1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Secunderabad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9290900559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Majeti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8297766688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 V 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Narsapur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8499955458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Puvvaada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Sobha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Rani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6309248032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Nirmala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9652927399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Geetha Kumari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9000518751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Durga Bhavani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9640332372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Lavanya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Rajahmundry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9100127971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Kolla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Rajini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8985752053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V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Rajahmundry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9493250010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Itha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Madhavi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9290404986</a:t>
                      </a:r>
                      <a:endParaRPr lang="en-US" sz="1800" u="none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Nch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Mythili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Hanmakonda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9951554744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Parasa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9949673899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Satya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8143124223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72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463117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Mahalakshmi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Kakinada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9292559161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Saileela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9296401314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Naresh Kumar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Wanaparthy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9908909081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Sanka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Rama 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Narsapuram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9290524805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Miriyala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Lavanya 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9949278481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b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Rukmini</a:t>
                      </a:r>
                      <a:endParaRPr lang="en-US" sz="1800" b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b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7989427792</a:t>
                      </a:r>
                      <a:endParaRPr lang="en-US" sz="1800" b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Durga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Jaggaiahpet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9948225226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M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Prasanna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9885456729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Yalamanchili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Jaggaiahpet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8008112626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P L Y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Rajavalli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Bangalore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9449691234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 S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Soujanya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Bangalore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7032462570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Kallakuuri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Damayanthi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9885585589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Erukulla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Sridevi</a:t>
                      </a:r>
                      <a:endParaRPr lang="te-IN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9182483097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Bangaru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Palakollulu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9247777729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Tummepalli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Jaggaiahpet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9398419195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Nc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Indrani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7760648978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Madhuri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9032076577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648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601400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Madhavi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7893808656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J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Mahender Reddy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9440251136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Vurimi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Padmavathi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9948262126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మంత్రిప్రగడ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విజయలక్ష్మి రామానుజదాసి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Nalgonda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9676706114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Haripriya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Yadagirigutta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8522965946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E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Geetha Rani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Thorrur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9666732543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Sukeshini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8297058778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Umma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Sujatha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9666866008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Sujana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8008001087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Sujata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7337300899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Balatripurasundari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Eddanapudi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9398970617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24 / 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s-ES" dirty="0">
                          <a:latin typeface="Baskerville Old Face" panose="02020602080505020303" pitchFamily="18" charset="0"/>
                        </a:rPr>
                        <a:t>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s-ES" dirty="0" err="1">
                          <a:latin typeface="Baskerville Old Face" panose="02020602080505020303" pitchFamily="18" charset="0"/>
                        </a:rPr>
                        <a:t>Gopi</a:t>
                      </a:r>
                      <a:r>
                        <a:rPr lang="es-ES" dirty="0">
                          <a:latin typeface="Baskerville Old Face" panose="02020602080505020303" pitchFamily="18" charset="0"/>
                        </a:rPr>
                        <a:t> Rajendra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latin typeface="Baskerville Old Face" panose="02020602080505020303" pitchFamily="18" charset="0"/>
                        </a:rPr>
                        <a:t>8897619724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B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Lakshmi Chaitanya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9603248888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Thulasi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9052458363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Kurapati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Ankitha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Huzurnagar</a:t>
                      </a:r>
                      <a:endParaRPr lang="en-US" sz="1800" i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6301930545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Kurvella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Laxmi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9177344587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Padmavathi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8500187139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4266677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428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826079"/>
              </p:ext>
            </p:extLst>
          </p:nvPr>
        </p:nvGraphicFramePr>
        <p:xfrm>
          <a:off x="153182" y="154296"/>
          <a:ext cx="9599635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7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Ratna</a:t>
                      </a: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 Kumari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9885583460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Kutty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Mangalagiri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8912671928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Indira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9642082991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sv-SE" dirty="0">
                          <a:latin typeface="Baskerville Old Face" panose="02020602080505020303" pitchFamily="18" charset="0"/>
                        </a:rPr>
                        <a:t>Sanka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Baskerville Old Face" panose="02020602080505020303" pitchFamily="18" charset="0"/>
                        </a:rPr>
                        <a:t>Sri 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Baskerville Old Face" panose="02020602080505020303" pitchFamily="18" charset="0"/>
                        </a:rPr>
                        <a:t>Bhimavaram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latin typeface="Baskerville Old Face" panose="02020602080505020303" pitchFamily="18" charset="0"/>
                        </a:rPr>
                        <a:t>9492885528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Anusha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Dhone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9963291581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Siva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Kanigiri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901256712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Nomula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Mahalakshmi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8985357124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Sita Mahalakshmi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Bommuru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9705335977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Pulipati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9912884786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Sudeshna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Karimnagar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9553953366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Adapa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Latha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Jaggaiahpet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9394104050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Arunakumari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9394527465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Sudhakar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8499954404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Rama Sravan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9841121110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Jyothi Padmaja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9441929394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Abhinay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9908606650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Chekka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Kameswari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7995160388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932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305430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Vinay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7032150850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Sarada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8555850537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గొల్ల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పార్వతి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askerville Old Face" panose="02020602080505020303" pitchFamily="18" charset="0"/>
                        </a:rPr>
                        <a:t>7799338299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Konjeti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Seshamma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8639322263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Raji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Kakinada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9393934297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Mittapalli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Padmavathi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9908390346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Mellacheruvu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Jyothi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9296004567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Koteswararao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9885385060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తాడికొండ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e-IN" sz="1800" dirty="0">
                          <a:latin typeface="Baskerville Old Face" panose="02020602080505020303" pitchFamily="18" charset="0"/>
                        </a:rPr>
                        <a:t>శ్రీదేవి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9246548779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Voore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Sudhakar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Kodad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8328004322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9391594665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Golla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Sarada 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9492481703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Markapur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9581124203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Krishna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9182196834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Rathnamala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9505029995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Rangamani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7396956533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Addepalli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Ratna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Tenali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8121124028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0397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233228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Venkatarao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Gannavaram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9492552544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Psn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Murthy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Banglore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6360087744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Manne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Triveni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9440529454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2620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Malluru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Rajyalakshmi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9290437967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Pachigolla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Venkata Satyanarayana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Bhimavaram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9292602830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Madhavi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9618161418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Kakinada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9676052616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Sridhar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9966221622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Madhu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Bapatla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9182468574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P. V.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Rajyalakshmi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Mummidivaram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8374170070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Kapu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Prameela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7680964198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Obilisetty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9246151832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Yedapalapati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Janaki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Peravali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8317603595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Garlapati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Venkatesh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9000438648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Vankayala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Padmavathi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9394101811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Bhavani Jyothi Ranga Priya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8074496380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Veni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Huzurnagar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9848207418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406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821612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latin typeface="Baskerville Old Face" panose="02020602080505020303" pitchFamily="18" charset="0"/>
                        </a:rPr>
                        <a:t>Anjani 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latin typeface="Baskerville Old Face" panose="02020602080505020303" pitchFamily="18" charset="0"/>
                        </a:rPr>
                        <a:t>Bommuru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latin typeface="Baskerville Old Face" panose="02020602080505020303" pitchFamily="18" charset="0"/>
                        </a:rPr>
                        <a:t>9032545904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9042096842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Golla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9515734478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Padmajadasi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Machilipatnam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9290505485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Prasanna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8919113668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Thudi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Andalu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Karimnagar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8919939707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Sarojini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Ponnur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9866787154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20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Vardhan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8886834193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Savitri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Vizianagaram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7013078585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Latha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9000772929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Nagamani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9246777611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Gunda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Nagamani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Kodad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9603302203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8019543719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Deepthi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Chilakaluripet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9550495866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Maddula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Ratna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Manikonda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7675058733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Jhansi.Rani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skerville Old Face" panose="02020602080505020303" pitchFamily="18" charset="0"/>
                        </a:rPr>
                        <a:t>Manikonda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Baskerville Old Face" panose="02020602080505020303" pitchFamily="18" charset="0"/>
                        </a:rPr>
                        <a:t>9398623749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Chunduri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Lakshmi Tulasi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Sattenapalli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9963836634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6709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360320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Suvarchala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Chilakaluripeta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7095383858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Bondada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Sudharani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Komaripalem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7093567617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Satyavanth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Rajahmundry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9440589663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Muvvala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Rathamma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8919261238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19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Kumuda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Chennai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8977203403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Kishore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9490113403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Sudha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9441212734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Divya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8532164258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Murali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Khammam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8181915999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Suvarna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8790783395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pt-BR" dirty="0">
                          <a:latin typeface="Baskerville Old Face" panose="02020602080505020303" pitchFamily="18" charset="0"/>
                        </a:rPr>
                        <a:t>Dara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Baskerville Old Face" panose="02020602080505020303" pitchFamily="18" charset="0"/>
                        </a:rPr>
                        <a:t>Swathi Ramanujadasi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Baskerville Old Face" panose="02020602080505020303" pitchFamily="18" charset="0"/>
                        </a:rPr>
                        <a:t>9966992960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Dara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Kamalakumari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9059113564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Ch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Lakshmi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latin typeface="Baskerville Old Face" panose="02020602080505020303" pitchFamily="18" charset="0"/>
                        </a:rPr>
                        <a:t>Madhira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Baskerville Old Face" panose="02020602080505020303" pitchFamily="18" charset="0"/>
                        </a:rPr>
                        <a:t>7013203582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Pavithra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Eluru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7406807883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Sunitha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Chennai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9940077001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Sampath Kumar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askerville Old Face" panose="02020602080505020303" pitchFamily="18" charset="0"/>
                        </a:rPr>
                        <a:t>9848767895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te-IN" sz="180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రామాయణం 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e-IN" sz="180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శ్రీదేవి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Mahabubabad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askerville Old Face" panose="02020602080505020303" pitchFamily="18" charset="0"/>
                        </a:rPr>
                        <a:t>9959104982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438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955150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Chinnam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Jaggaiahpet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9951580181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Gandham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Shesharani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9346693766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pt-BR" dirty="0">
                          <a:latin typeface="Baskerville Old Face" panose="02020602080505020303" pitchFamily="18" charset="0"/>
                        </a:rPr>
                        <a:t>S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Baskerville Old Face" panose="02020602080505020303" pitchFamily="18" charset="0"/>
                        </a:rPr>
                        <a:t>Rama 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Baskerville Old Face" panose="02020602080505020303" pitchFamily="18" charset="0"/>
                        </a:rPr>
                        <a:t>9494131733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Sanikommu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Anjaneya Reddy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9440570757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Mandala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Karimnagar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9963557543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 Laxmi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Hanamakoda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9908335919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Sita Kumari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8919709883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Latha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Machilipatnam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9247359988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18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Srilakshmi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Dasi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Tenali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9441065579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Lakshmi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Rajyam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9491217066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Kishore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9246486657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Y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Vissannapet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9985024098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Tadepalli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Dhanalakshmi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9182227310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Malathi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Visakhapatnam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9703948744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Bhargavi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Vuyyuru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9940417840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Yalamanchirao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Bjpt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askerville Old Face" panose="02020602080505020303" pitchFamily="18" charset="0"/>
                        </a:rPr>
                        <a:t>9948342493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Harshika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Vishakapatnam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askerville Old Face" panose="02020602080505020303" pitchFamily="18" charset="0"/>
                        </a:rPr>
                        <a:t>8341709246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386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922240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B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Siva Lakshmi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Vijayawada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9848277757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Satyanarayana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9848010892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Shobha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9666123604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B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Baskerville Old Face" panose="02020602080505020303" pitchFamily="18" charset="0"/>
                        </a:rPr>
                        <a:t>Parvati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Baskerville Old Face" panose="02020602080505020303" pitchFamily="18" charset="0"/>
                        </a:rPr>
                        <a:t>Parvatipuram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Baskerville Old Face" panose="02020602080505020303" pitchFamily="18" charset="0"/>
                        </a:rPr>
                        <a:t>9703186844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Renuka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7893066421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Prasuna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9908336720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Naveena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9441603946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Ledalla</a:t>
                      </a:r>
                      <a:r>
                        <a:rPr lang="en-IN" dirty="0">
                          <a:latin typeface="Baskerville Old Face" panose="02020602080505020303" pitchFamily="18" charset="0"/>
                        </a:rPr>
                        <a:t>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Ramadevi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Warangal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9963180964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16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Prathima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Warangal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9840154115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Vidushi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9849010160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Lakshman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Warangal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7382230162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Manikonda 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Satya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Syamala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Srikakulam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9177273036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15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Varadarajulu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7989123428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Ramana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Guntur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8102357893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Chakri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askerville Old Face" panose="02020602080505020303" pitchFamily="18" charset="0"/>
                        </a:rPr>
                        <a:t>6300808384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Sridevi </a:t>
                      </a: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Ramanujadasi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Vizianagaram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askerville Old Face" panose="02020602080505020303" pitchFamily="18" charset="0"/>
                        </a:rPr>
                        <a:t>7989306964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Vyshnavi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Baskerville Old Face" panose="02020602080505020303" pitchFamily="18" charset="0"/>
                        </a:rPr>
                        <a:t>Sattenapalli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askerville Old Face" panose="02020602080505020303" pitchFamily="18" charset="0"/>
                        </a:rPr>
                        <a:t>9000849967</a:t>
                      </a:r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14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5435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818179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Lakshmi </a:t>
                      </a: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Bramaramba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Vijayawada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9290501616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13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Sruthika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Vishakapatnam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8500050002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Siva Kumari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9247842529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P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Gowri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Vizianagaram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9491322106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Jeevan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8074578098 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12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Thriveni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Bangalore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9148851914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12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Sai Bhavana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Warangal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9502518606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12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Jai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9030097398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12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Anish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7780154072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12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Sukanya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Sattenapalli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8341048499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12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Dara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Venkata Lakshmi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8500591268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12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Meena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7989041837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11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askerville Old Face" panose="02020602080505020303" pitchFamily="18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Lokesh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9652407065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Rukmini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Vijayawada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7989427792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Jaya Lakshmi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9949807007 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Ashish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Vijayawada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7013837114 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Sriranganayakulu</a:t>
                      </a: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Rajahmundry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9397925363 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615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018315"/>
              </p:ext>
            </p:extLst>
          </p:nvPr>
        </p:nvGraphicFramePr>
        <p:xfrm>
          <a:off x="152400" y="154296"/>
          <a:ext cx="960120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Jyothi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7993071530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11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Batchu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Lakshmi Kumari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Vijayawada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8331894233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Racharla</a:t>
                      </a: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Durga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9160741800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 err="1">
                          <a:latin typeface="Baskerville Old Face" panose="02020602080505020303" pitchFamily="18" charset="0"/>
                        </a:rPr>
                        <a:t>Anasuya</a:t>
                      </a: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9440360886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K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Sanjeevi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 Kumari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9347061249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11 / 30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Geethaprabha</a:t>
                      </a: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9704846760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11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Abiram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10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Vijaya </a:t>
                      </a: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Dasi</a:t>
                      </a: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8019781284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10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 err="1">
                          <a:latin typeface="Baskerville Old Face" panose="02020602080505020303" pitchFamily="18" charset="0"/>
                        </a:rPr>
                        <a:t>Kolluri</a:t>
                      </a: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 err="1">
                          <a:latin typeface="Baskerville Old Face" panose="02020602080505020303" pitchFamily="18" charset="0"/>
                        </a:rPr>
                        <a:t>Katyani</a:t>
                      </a: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Amalapuram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9291905128 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10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R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Vani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Tiruvuru</a:t>
                      </a:r>
                      <a:endParaRPr lang="en-US" dirty="0" err="1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9963616564 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10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Sujatha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9492085438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10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Harshiths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9866768335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10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Ramayanam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Supraja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Warangal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9014499424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10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Batchu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Aruna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Sattenaplli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9398400639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10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Ravi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9652494497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Chitti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8184983691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Amrutha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Narasaraopet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9703061248 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5612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735545"/>
              </p:ext>
            </p:extLst>
          </p:nvPr>
        </p:nvGraphicFramePr>
        <p:xfrm>
          <a:off x="106680" y="154296"/>
          <a:ext cx="9692640" cy="6549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Kumari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Narasaraopet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9840858313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09 / 30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Haritha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98076545678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Sarvani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9030186823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 err="1">
                          <a:latin typeface="Baskerville Old Face" panose="02020602080505020303" pitchFamily="18" charset="0"/>
                        </a:rPr>
                        <a:t>Rachumallu</a:t>
                      </a: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Raghava Rao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9849013688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K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Srinivas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9440261249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09 / 30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Chunduri</a:t>
                      </a:r>
                      <a:endParaRPr lang="en-US" dirty="0" err="1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Bhavya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Sattenapalli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8125637698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K. V.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Narayanamma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6303532660 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IN" dirty="0">
                          <a:latin typeface="Baskerville Old Face" panose="02020602080505020303" pitchFamily="18" charset="0"/>
                        </a:rPr>
                        <a:t>K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Kalyan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6304248509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09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Vamsi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Vishakapatnam</a:t>
                      </a: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7799258443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Gouri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7032107030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Lakshmi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8143851138 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Yellinedi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Vasundhada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9985511174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Kishore Kumar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9440469991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Meghana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9390771127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Challa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Padmalatha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Anantapur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9398643562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Anjani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 err="1">
                          <a:latin typeface="Baskerville Old Face" panose="02020602080505020303" pitchFamily="18" charset="0"/>
                        </a:rPr>
                        <a:t>Sattenapalli</a:t>
                      </a: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9290916027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Nirmala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8008813254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08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871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750465"/>
              </p:ext>
            </p:extLst>
          </p:nvPr>
        </p:nvGraphicFramePr>
        <p:xfrm>
          <a:off x="152400" y="108831"/>
          <a:ext cx="9601200" cy="5154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896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Surname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Name 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Place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Phone Number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latin typeface="Baskerville Old Face" panose="02020602080505020303" pitchFamily="18" charset="0"/>
                        </a:rPr>
                        <a:t>Score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Ravi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Narsapur</a:t>
                      </a: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9493304511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07 / 30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Maringanti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Srikanth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 err="1">
                          <a:latin typeface="Baskerville Old Face" panose="02020602080505020303" pitchFamily="18" charset="0"/>
                        </a:rPr>
                        <a:t>Sircilla</a:t>
                      </a: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9493242255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06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M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Srimannarayana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Machilipatnam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9492835025 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06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 err="1">
                          <a:latin typeface="Baskerville Old Face" panose="02020602080505020303" pitchFamily="18" charset="0"/>
                        </a:rPr>
                        <a:t>Kanakalaxmi</a:t>
                      </a: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7093202898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06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Chakravarthula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Subha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Tuni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8688058211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Baskerville Old Face" panose="02020602080505020303" pitchFamily="18" charset="0"/>
                        </a:rPr>
                        <a:t>06 / 30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Avulamanda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Kamalakar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7993689310 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06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Visali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9441848757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06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Alugupalli</a:t>
                      </a: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Lakshmi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 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9951079544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06 / 30</a:t>
                      </a:r>
                      <a:endParaRPr kumimoji="0" lang="en-US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Baskerville Old Face" panose="02020602080505020303" pitchFamily="18" charset="0"/>
                        </a:rPr>
                        <a:t>Jls</a:t>
                      </a:r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Krishna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Hyderabad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7546598631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05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IN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Srinivas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Chirala</a:t>
                      </a: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05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 err="1">
                          <a:latin typeface="Baskerville Old Face" panose="02020602080505020303" pitchFamily="18" charset="0"/>
                        </a:rPr>
                        <a:t>Yaswanth</a:t>
                      </a: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6303058994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05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IN" sz="1800" b="0" i="0" u="none" strike="noStrike" noProof="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Meenakshi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Guntur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9908424928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04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96">
                <a:tc>
                  <a:txBody>
                    <a:bodyPr/>
                    <a:lstStyle/>
                    <a:p>
                      <a:endParaRPr lang="en-US" sz="1800" dirty="0"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Raj 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Vijayawada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IN" sz="1800" b="0" i="0" u="none" strike="noStrike" noProof="0" dirty="0">
                          <a:latin typeface="Baskerville Old Face" panose="02020602080505020303" pitchFamily="18" charset="0"/>
                        </a:rPr>
                        <a:t>8499015612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skerville Old Face" panose="02020602080505020303" pitchFamily="18" charset="0"/>
                        </a:rPr>
                        <a:t>03 / 30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skerville Old Face" panose="02020602080505020303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566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5678</TotalTime>
  <Words>5243</Words>
  <Application>Microsoft Office PowerPoint</Application>
  <PresentationFormat>A4 Paper (210x297 mm)</PresentationFormat>
  <Paragraphs>2868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Baskerville Old Face</vt:lpstr>
      <vt:lpstr>Bookman Old Style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Vamsidhar Chunduru</cp:lastModifiedBy>
  <cp:revision>472</cp:revision>
  <dcterms:created xsi:type="dcterms:W3CDTF">2021-09-26T13:55:46Z</dcterms:created>
  <dcterms:modified xsi:type="dcterms:W3CDTF">2022-08-09T05:42:38Z</dcterms:modified>
</cp:coreProperties>
</file>